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320" r:id="rId2"/>
    <p:sldId id="321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69" d="100"/>
          <a:sy n="69" d="100"/>
        </p:scale>
        <p:origin x="2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4060-010C-4200-8364-B6E2633A930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23B8-EA07-47B8-9BE4-6F3AD5E03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0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D00ED6-7C2B-4D11-B16D-38A40F198D22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BCE31-A744-4BB3-A4F5-CC5EC0A99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					              </a:t>
            </a:r>
            <a:r>
              <a:rPr lang="ru-RU" sz="9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Приложение </a:t>
            </a:r>
            <a: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№1 к постановлению</a:t>
            </a:r>
            <a:b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ru-RU" sz="9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						         Главы Костенеевского </a:t>
            </a:r>
            <a: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сельского  поселения </a:t>
            </a:r>
            <a:b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9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					                      №____ от </a:t>
            </a:r>
            <a: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«___» ___________</a:t>
            </a:r>
            <a:r>
              <a:rPr lang="ru-RU" sz="9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2017</a:t>
            </a:r>
            <a: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/>
            </a:r>
            <a:br>
              <a:rPr lang="ru-RU" sz="9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1400" dirty="0" smtClean="0"/>
              <a:t>1.</a:t>
            </a:r>
            <a:r>
              <a:rPr lang="ru-RU" sz="16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Изменение </a:t>
            </a:r>
            <a:r>
              <a:rPr lang="ru-RU" sz="16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части территориальной зоны Д1П (Перспективная многофункциональная общественно-деловая зона) и зоны Д1 (Многофункциональная общественно-деловая зона) земельных участков с кадастровым номерами </a:t>
            </a:r>
            <a:r>
              <a:rPr lang="ru-RU" sz="16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№16:18:130201:560</a:t>
            </a:r>
            <a:r>
              <a:rPr lang="ru-RU" sz="16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, 16:18:130201:562, 16:18:130201:564, расположенных по адресу: РТ, ЕМР, Костенеевское сельское поселение, с. </a:t>
            </a:r>
            <a:r>
              <a:rPr lang="ru-RU" sz="1600" dirty="0" err="1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Котловка</a:t>
            </a:r>
            <a:r>
              <a:rPr lang="ru-RU" sz="16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в зона Ж1 (Зона индивидуальной жилой застройки) (Заявка ЗИП ЕМР)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610768" cy="46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3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2.Изменение </a:t>
            </a:r>
            <a:r>
              <a:rPr lang="ru-RU" sz="13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части территориальной зоны Д1П (Перспективная многофункциональная общественно-деловая зона) и зоны Д1 (Многофункциональная общественно-деловая зона) земельных участков с кадастровым номерами № 16:18:130201:560, 16:18:130201:562, 16:18:130201:564, расположенных по адресу: РТ, ЕМР, Костенеевское сельское поселение, с. </a:t>
            </a:r>
            <a:r>
              <a:rPr lang="ru-RU" sz="1300" dirty="0" err="1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Котловка</a:t>
            </a:r>
            <a:r>
              <a:rPr lang="ru-RU" sz="13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в зона Ж1 (Зона индивидуальной жилой застройки) (Заявка ЗИП </a:t>
            </a:r>
            <a:r>
              <a:rPr lang="ru-RU" sz="13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ЕМР)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3" y="1601202"/>
            <a:ext cx="8193734" cy="470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47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2886</TotalTime>
  <Words>60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                    Приложение №1 к постановлению                 Главы Костенеевского сельского  поселения                             №____ от «___» ___________2017 1.Изменение части территориальной зоны Д1П (Перспективная многофункциональная общественно-деловая зона) и зоны Д1 (Многофункциональная общественно-деловая зона) земельных участков с кадастровым номерами №16:18:130201:560, 16:18:130201:562, 16:18:130201:564, расположенных по адресу: РТ, ЕМР, Костенеевское сельское поселение, с. Котловка в зона Ж1 (Зона индивидуальной жилой застройки) (Заявка ЗИП ЕМР)</vt:lpstr>
      <vt:lpstr>2.Изменение части территориальной зоны Д1П (Перспективная многофункциональная общественно-деловая зона) и зоны Д1 (Многофункциональная общественно-деловая зона) земельных участков с кадастровым номерами № 16:18:130201:560, 16:18:130201:562, 16:18:130201:564, расположенных по адресу: РТ, ЕМР, Костенеевское сельское поселение, с. Котловка в зона Ж1 (Зона индивидуальной жилой застройки) (Заявка ЗИП ЕМР)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User</dc:creator>
  <cp:lastModifiedBy>OEM</cp:lastModifiedBy>
  <cp:revision>103</cp:revision>
  <cp:lastPrinted>2017-02-06T11:14:21Z</cp:lastPrinted>
  <dcterms:created xsi:type="dcterms:W3CDTF">2013-03-22T08:30:26Z</dcterms:created>
  <dcterms:modified xsi:type="dcterms:W3CDTF">2017-03-24T07:56:43Z</dcterms:modified>
</cp:coreProperties>
</file>